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01A5-7F0A-4A1F-9E65-73AD281A44BB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70-1946-4D1F-9B05-9CC9C2FB2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01A5-7F0A-4A1F-9E65-73AD281A44BB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70-1946-4D1F-9B05-9CC9C2FB2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01A5-7F0A-4A1F-9E65-73AD281A44BB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70-1946-4D1F-9B05-9CC9C2FB2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01A5-7F0A-4A1F-9E65-73AD281A44BB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70-1946-4D1F-9B05-9CC9C2FB2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01A5-7F0A-4A1F-9E65-73AD281A44BB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70-1946-4D1F-9B05-9CC9C2FB2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01A5-7F0A-4A1F-9E65-73AD281A44BB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70-1946-4D1F-9B05-9CC9C2FB2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01A5-7F0A-4A1F-9E65-73AD281A44BB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70-1946-4D1F-9B05-9CC9C2FB2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01A5-7F0A-4A1F-9E65-73AD281A44BB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70-1946-4D1F-9B05-9CC9C2FB2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01A5-7F0A-4A1F-9E65-73AD281A44BB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70-1946-4D1F-9B05-9CC9C2FB2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01A5-7F0A-4A1F-9E65-73AD281A44BB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70-1946-4D1F-9B05-9CC9C2FB2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01A5-7F0A-4A1F-9E65-73AD281A44BB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70-1946-4D1F-9B05-9CC9C2FB2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A01A5-7F0A-4A1F-9E65-73AD281A44BB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0C870-1946-4D1F-9B05-9CC9C2FB2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 l="5862" t="19396" r="10344" b="12068"/>
          <a:stretch>
            <a:fillRect/>
          </a:stretch>
        </p:blipFill>
        <p:spPr bwMode="auto">
          <a:xfrm>
            <a:off x="214281" y="785793"/>
            <a:ext cx="8734309" cy="5715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latin typeface="+mj-lt"/>
              </a:rPr>
              <a:t>СХЕМА ВОДОСНАБЖЕНИЯ ЗАРЕЧЕНСКОГО СЕЛЬСКОГО ПОСЕЛЕНИЯ НУРЛАТСКОГО МУНИЦИПАЛЬНОГО </a:t>
            </a:r>
            <a:r>
              <a:rPr lang="ru-RU" sz="1600" b="1" i="1" dirty="0" smtClean="0">
                <a:latin typeface="+mj-lt"/>
              </a:rPr>
              <a:t>РАЙОНА </a:t>
            </a:r>
            <a:r>
              <a:rPr lang="ru-RU" sz="1600" b="1" i="1" dirty="0" smtClean="0">
                <a:latin typeface="+mj-lt"/>
              </a:rPr>
              <a:t>РЕСПУБЛИКИ ТАТАРСТАН</a:t>
            </a:r>
          </a:p>
          <a:p>
            <a:pPr algn="ctr"/>
            <a:r>
              <a:rPr lang="ru-RU" sz="1600" b="1" i="1" dirty="0" smtClean="0">
                <a:latin typeface="+mj-lt"/>
              </a:rPr>
              <a:t>населенный пункт Заречный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86446" y="5786454"/>
            <a:ext cx="242889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Условные обозначения</a:t>
            </a:r>
            <a:endParaRPr lang="ru-RU" sz="16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643470" y="6072206"/>
            <a:ext cx="4500562" cy="785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643438" y="6357958"/>
            <a:ext cx="450056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5607466" y="6464706"/>
            <a:ext cx="7857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929190" y="6072206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0070C0"/>
                </a:solidFill>
              </a:rPr>
              <a:t>-------</a:t>
            </a:r>
            <a:endParaRPr lang="ru-RU" sz="1400" b="1" i="1" dirty="0">
              <a:solidFill>
                <a:srgbClr val="0070C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29190" y="6429396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</a:rPr>
              <a:t>-------</a:t>
            </a:r>
            <a:endParaRPr lang="ru-RU" sz="1400" b="1" i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29290" y="6072206"/>
            <a:ext cx="3214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Сети водоснабжения существующие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6000760" y="6334780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Сети водоснабжения новое строительство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857224" y="5572140"/>
            <a:ext cx="1357322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214546" y="5072074"/>
            <a:ext cx="785818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3000364" y="4786322"/>
            <a:ext cx="428628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3428992" y="4429132"/>
            <a:ext cx="500066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 flipH="1">
            <a:off x="3929058" y="442913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4143372" y="4572008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 flipH="1" flipV="1">
            <a:off x="4214810" y="4429132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4500562" y="3714752"/>
            <a:ext cx="1214446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4357686" y="4286256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6200000" flipH="1">
            <a:off x="2571736" y="4857760"/>
            <a:ext cx="28575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16200000" flipH="1">
            <a:off x="2928926" y="4500570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3143240" y="4429132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16200000" flipH="1">
            <a:off x="3464711" y="4464851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16200000" flipH="1">
            <a:off x="3571868" y="4714884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3643306" y="4929198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16200000" flipH="1">
            <a:off x="3178959" y="4964917"/>
            <a:ext cx="571504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 flipH="1" flipV="1">
            <a:off x="3643306" y="5286388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16200000" flipV="1">
            <a:off x="3607587" y="5107793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 flipH="1" flipV="1">
            <a:off x="5715008" y="3500438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V="1">
            <a:off x="5929322" y="3286124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V="1">
            <a:off x="5214942" y="3857628"/>
            <a:ext cx="50006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5400000" flipH="1" flipV="1">
            <a:off x="5643570" y="378619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5400000" flipH="1" flipV="1">
            <a:off x="6286512" y="2643182"/>
            <a:ext cx="642942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16200000" flipV="1">
            <a:off x="6500826" y="2214554"/>
            <a:ext cx="42862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7143768" y="1500174"/>
            <a:ext cx="928694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10800000">
            <a:off x="7000892" y="150017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10800000" flipV="1">
            <a:off x="6143636" y="1500174"/>
            <a:ext cx="85725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16200000" flipH="1">
            <a:off x="6072198" y="1785926"/>
            <a:ext cx="500066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857224" y="5572140"/>
            <a:ext cx="1285884" cy="6429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2143108" y="5072074"/>
            <a:ext cx="785818" cy="5000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2928926" y="4714884"/>
            <a:ext cx="571504" cy="3571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3500430" y="4357694"/>
            <a:ext cx="428628" cy="3571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6200000" flipH="1">
            <a:off x="2536017" y="4893479"/>
            <a:ext cx="285752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6200000" flipH="1">
            <a:off x="2893207" y="4536289"/>
            <a:ext cx="285752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 flipH="1" flipV="1">
            <a:off x="3107521" y="4393413"/>
            <a:ext cx="428628" cy="3571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16200000" flipH="1">
            <a:off x="3464711" y="4393413"/>
            <a:ext cx="214314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16200000" flipH="1">
            <a:off x="3107521" y="4964917"/>
            <a:ext cx="642942" cy="4286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 flipH="1" flipV="1">
            <a:off x="3643306" y="5286388"/>
            <a:ext cx="214314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16200000" flipV="1">
            <a:off x="3643306" y="5072074"/>
            <a:ext cx="214314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3643306" y="4929198"/>
            <a:ext cx="214314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16200000" flipV="1">
            <a:off x="3571868" y="4643446"/>
            <a:ext cx="357190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16200000" flipH="1">
            <a:off x="3929058" y="4357694"/>
            <a:ext cx="214314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flipV="1">
            <a:off x="4143372" y="4500570"/>
            <a:ext cx="142876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5400000" flipH="1" flipV="1">
            <a:off x="4214810" y="4357694"/>
            <a:ext cx="214314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flipV="1">
            <a:off x="4357686" y="3714752"/>
            <a:ext cx="1357322" cy="5715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715008" y="3214686"/>
            <a:ext cx="714380" cy="5000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rot="5400000" flipH="1" flipV="1">
            <a:off x="6393669" y="2678901"/>
            <a:ext cx="571504" cy="5000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rot="10800000">
            <a:off x="6357950" y="2143116"/>
            <a:ext cx="571504" cy="5000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rot="16200000" flipV="1">
            <a:off x="5965041" y="1750207"/>
            <a:ext cx="500066" cy="2857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rot="16200000" flipH="1">
            <a:off x="5607851" y="3750471"/>
            <a:ext cx="142876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rot="10800000" flipV="1">
            <a:off x="5143504" y="3857628"/>
            <a:ext cx="571504" cy="2857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V="1">
            <a:off x="6072198" y="1428736"/>
            <a:ext cx="1071570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7143768" y="1428736"/>
            <a:ext cx="857256" cy="5000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Овал 67"/>
          <p:cNvSpPr/>
          <p:nvPr/>
        </p:nvSpPr>
        <p:spPr>
          <a:xfrm>
            <a:off x="2928926" y="5143512"/>
            <a:ext cx="142876" cy="1428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35"/>
          <p:cNvSpPr txBox="1"/>
          <p:nvPr/>
        </p:nvSpPr>
        <p:spPr>
          <a:xfrm>
            <a:off x="2714612" y="5214950"/>
            <a:ext cx="892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скв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 № 34</a:t>
            </a:r>
            <a:endParaRPr lang="ru-RU" sz="1200" b="1" dirty="0"/>
          </a:p>
        </p:txBody>
      </p:sp>
      <p:cxnSp>
        <p:nvCxnSpPr>
          <p:cNvPr id="80" name="Прямая соединительная линия 79"/>
          <p:cNvCxnSpPr>
            <a:stCxn id="68" idx="1"/>
          </p:cNvCxnSpPr>
          <p:nvPr/>
        </p:nvCxnSpPr>
        <p:spPr>
          <a:xfrm rot="16200000" flipV="1">
            <a:off x="2893207" y="5107793"/>
            <a:ext cx="20924" cy="92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Овал 87"/>
          <p:cNvSpPr/>
          <p:nvPr/>
        </p:nvSpPr>
        <p:spPr>
          <a:xfrm>
            <a:off x="7143768" y="1142984"/>
            <a:ext cx="142876" cy="1428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4" name="Прямая соединительная линия 93"/>
          <p:cNvCxnSpPr>
            <a:stCxn id="88" idx="3"/>
          </p:cNvCxnSpPr>
          <p:nvPr/>
        </p:nvCxnSpPr>
        <p:spPr>
          <a:xfrm rot="5400000">
            <a:off x="7036611" y="1372093"/>
            <a:ext cx="235238" cy="20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>
            <a:endCxn id="88" idx="4"/>
          </p:cNvCxnSpPr>
          <p:nvPr/>
        </p:nvCxnSpPr>
        <p:spPr>
          <a:xfrm rot="5400000" flipH="1" flipV="1">
            <a:off x="7108049" y="1321579"/>
            <a:ext cx="142876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35"/>
          <p:cNvSpPr txBox="1"/>
          <p:nvPr/>
        </p:nvSpPr>
        <p:spPr>
          <a:xfrm>
            <a:off x="6858016" y="928670"/>
            <a:ext cx="928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скв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 № 33</a:t>
            </a:r>
            <a:endParaRPr lang="ru-RU" sz="1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32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Mega</dc:creator>
  <cp:lastModifiedBy>Mega</cp:lastModifiedBy>
  <cp:revision>31</cp:revision>
  <dcterms:created xsi:type="dcterms:W3CDTF">2014-04-17T07:51:32Z</dcterms:created>
  <dcterms:modified xsi:type="dcterms:W3CDTF">2014-07-30T11:46:41Z</dcterms:modified>
</cp:coreProperties>
</file>