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  <p:sldMasterId id="2147484091" r:id="rId2"/>
  </p:sldMasterIdLst>
  <p:notesMasterIdLst>
    <p:notesMasterId r:id="rId7"/>
  </p:notesMasterIdLst>
  <p:sldIdLst>
    <p:sldId id="306" r:id="rId3"/>
    <p:sldId id="489" r:id="rId4"/>
    <p:sldId id="525" r:id="rId5"/>
    <p:sldId id="541" r:id="rId6"/>
  </p:sldIdLst>
  <p:sldSz cx="10693400" cy="7561263"/>
  <p:notesSz cx="6797675" cy="9926638"/>
  <p:defaultTextStyle>
    <a:defPPr>
      <a:defRPr lang="ru-RU"/>
    </a:defPPr>
    <a:lvl1pPr marL="0" algn="l" defTabSz="10280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4062" algn="l" defTabSz="10280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28098" algn="l" defTabSz="10280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42151" algn="l" defTabSz="10280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56208" algn="l" defTabSz="10280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70255" algn="l" defTabSz="10280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84320" algn="l" defTabSz="10280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598377" algn="l" defTabSz="10280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12419" algn="l" defTabSz="10280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 userDrawn="1">
          <p15:clr>
            <a:srgbClr val="A4A3A4"/>
          </p15:clr>
        </p15:guide>
        <p15:guide id="2" orient="horz" pos="1116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  <p15:guide id="4" orient="horz" pos="4470" userDrawn="1">
          <p15:clr>
            <a:srgbClr val="A4A3A4"/>
          </p15:clr>
        </p15:guide>
        <p15:guide id="5" pos="4234" userDrawn="1">
          <p15:clr>
            <a:srgbClr val="A4A3A4"/>
          </p15:clr>
        </p15:guide>
        <p15:guide id="6" pos="1041" userDrawn="1">
          <p15:clr>
            <a:srgbClr val="A4A3A4"/>
          </p15:clr>
        </p15:guide>
        <p15:guide id="7" pos="2293" userDrawn="1">
          <p15:clr>
            <a:srgbClr val="A4A3A4"/>
          </p15:clr>
        </p15:guide>
        <p15:guide id="8" pos="7557" userDrawn="1">
          <p15:clr>
            <a:srgbClr val="A4A3A4"/>
          </p15:clr>
        </p15:guide>
        <p15:guide id="9" pos="8117" userDrawn="1">
          <p15:clr>
            <a:srgbClr val="A4A3A4"/>
          </p15:clr>
        </p15:guide>
        <p15:guide id="10" pos="762" userDrawn="1">
          <p15:clr>
            <a:srgbClr val="A4A3A4"/>
          </p15:clr>
        </p15:guide>
        <p15:guide id="11" orient="horz" pos="2381" userDrawn="1">
          <p15:clr>
            <a:srgbClr val="A4A3A4"/>
          </p15:clr>
        </p15:guide>
        <p15:guide id="12" orient="horz" pos="657" userDrawn="1">
          <p15:clr>
            <a:srgbClr val="A4A3A4"/>
          </p15:clr>
        </p15:guide>
        <p15:guide id="13" orient="horz" pos="4422" userDrawn="1">
          <p15:clr>
            <a:srgbClr val="A4A3A4"/>
          </p15:clr>
        </p15:guide>
        <p15:guide id="14" pos="2296" userDrawn="1">
          <p15:clr>
            <a:srgbClr val="A4A3A4"/>
          </p15:clr>
        </p15:guide>
        <p15:guide id="15" pos="7541" userDrawn="1">
          <p15:clr>
            <a:srgbClr val="A4A3A4"/>
          </p15:clr>
        </p15:guide>
        <p15:guide id="16" pos="8111" userDrawn="1">
          <p15:clr>
            <a:srgbClr val="A4A3A4"/>
          </p15:clr>
        </p15:guide>
        <p15:guide id="17" pos="756" userDrawn="1">
          <p15:clr>
            <a:srgbClr val="A4A3A4"/>
          </p15:clr>
        </p15:guide>
        <p15:guide id="18" orient="horz" pos="975" userDrawn="1">
          <p15:clr>
            <a:srgbClr val="A4A3A4"/>
          </p15:clr>
        </p15:guide>
        <p15:guide id="19" orient="horz" pos="340" userDrawn="1">
          <p15:clr>
            <a:srgbClr val="A4A3A4"/>
          </p15:clr>
        </p15:guide>
        <p15:guide id="20" orient="horz" pos="4468" userDrawn="1">
          <p15:clr>
            <a:srgbClr val="A4A3A4"/>
          </p15:clr>
        </p15:guide>
        <p15:guide id="21" pos="4634" userDrawn="1">
          <p15:clr>
            <a:srgbClr val="A4A3A4"/>
          </p15:clr>
        </p15:guide>
        <p15:guide id="22" pos="7656" userDrawn="1">
          <p15:clr>
            <a:srgbClr val="A4A3A4"/>
          </p15:clr>
        </p15:guide>
        <p15:guide id="23" pos="75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E38"/>
    <a:srgbClr val="0066CC"/>
    <a:srgbClr val="4F81BD"/>
    <a:srgbClr val="2F527D"/>
    <a:srgbClr val="FFFF99"/>
    <a:srgbClr val="FFFF66"/>
    <a:srgbClr val="FABF8E"/>
    <a:srgbClr val="6699CC"/>
    <a:srgbClr val="576E8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0" autoAdjust="0"/>
    <p:restoredTop sz="99145" autoAdjust="0"/>
  </p:normalViewPr>
  <p:slideViewPr>
    <p:cSldViewPr showGuides="1">
      <p:cViewPr>
        <p:scale>
          <a:sx n="66" d="100"/>
          <a:sy n="66" d="100"/>
        </p:scale>
        <p:origin x="-2514" y="-1044"/>
      </p:cViewPr>
      <p:guideLst>
        <p:guide orient="horz" pos="2382"/>
        <p:guide orient="horz" pos="1116"/>
        <p:guide orient="horz" pos="348"/>
        <p:guide orient="horz" pos="4470"/>
        <p:guide orient="horz" pos="657"/>
        <p:guide orient="horz" pos="4422"/>
        <p:guide orient="horz" pos="975"/>
        <p:guide orient="horz" pos="340"/>
        <p:guide orient="horz" pos="4468"/>
        <p:guide pos="3368"/>
        <p:guide pos="828"/>
        <p:guide pos="1824"/>
        <p:guide pos="6011"/>
        <p:guide pos="6457"/>
        <p:guide pos="606"/>
        <p:guide pos="1826"/>
        <p:guide pos="5998"/>
        <p:guide pos="6452"/>
        <p:guide pos="601"/>
        <p:guide pos="3686"/>
        <p:guide pos="6090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4"/>
            <a:ext cx="2945659" cy="496332"/>
          </a:xfrm>
          <a:prstGeom prst="rect">
            <a:avLst/>
          </a:prstGeom>
        </p:spPr>
        <p:txBody>
          <a:bodyPr vert="horz" lIns="90954" tIns="45477" rIns="90954" bIns="4547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4" y="14"/>
            <a:ext cx="2945659" cy="496332"/>
          </a:xfrm>
          <a:prstGeom prst="rect">
            <a:avLst/>
          </a:prstGeom>
        </p:spPr>
        <p:txBody>
          <a:bodyPr vert="horz" lIns="90954" tIns="45477" rIns="90954" bIns="45477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11.08.2022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6125"/>
            <a:ext cx="52705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4" tIns="45477" rIns="90954" bIns="4547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73"/>
            <a:ext cx="5438140" cy="4466987"/>
          </a:xfrm>
          <a:prstGeom prst="rect">
            <a:avLst/>
          </a:prstGeom>
        </p:spPr>
        <p:txBody>
          <a:bodyPr vert="horz" lIns="90954" tIns="45477" rIns="90954" bIns="4547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28599"/>
            <a:ext cx="2945659" cy="496332"/>
          </a:xfrm>
          <a:prstGeom prst="rect">
            <a:avLst/>
          </a:prstGeom>
        </p:spPr>
        <p:txBody>
          <a:bodyPr vert="horz" lIns="90954" tIns="45477" rIns="90954" bIns="4547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4" y="9428599"/>
            <a:ext cx="2945659" cy="496332"/>
          </a:xfrm>
          <a:prstGeom prst="rect">
            <a:avLst/>
          </a:prstGeom>
        </p:spPr>
        <p:txBody>
          <a:bodyPr vert="horz" lIns="90954" tIns="45477" rIns="90954" bIns="45477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0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062" algn="l" defTabSz="10280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8098" algn="l" defTabSz="10280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2151" algn="l" defTabSz="10280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6208" algn="l" defTabSz="10280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0255" algn="l" defTabSz="10280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4320" algn="l" defTabSz="10280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98377" algn="l" defTabSz="10280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2419" algn="l" defTabSz="10280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5175" y="746125"/>
            <a:ext cx="5267325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38919" indent="-284199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36798" indent="-22736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591518" indent="-22736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46235" indent="-22736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00954" indent="-227360" defTabSz="10357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55673" indent="-227360" defTabSz="10357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10393" indent="-227360" defTabSz="10357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65111" indent="-227360" defTabSz="10357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35750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35750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87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715"/>
            <a:ext cx="9089390" cy="1620771"/>
          </a:xfrm>
        </p:spPr>
        <p:txBody>
          <a:bodyPr>
            <a:normAutofit/>
          </a:bodyPr>
          <a:lstStyle>
            <a:lvl1pPr>
              <a:defRPr sz="7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2" y="5365160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4100" b="0">
                <a:solidFill>
                  <a:schemeClr val="bg1"/>
                </a:solidFill>
                <a:latin typeface="+mj-lt"/>
              </a:defRPr>
            </a:lvl1pPr>
            <a:lvl2pPr marL="649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9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8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98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48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9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47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96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26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9"/>
            <a:ext cx="6416040" cy="62485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0" cy="4536758"/>
          </a:xfrm>
        </p:spPr>
        <p:txBody>
          <a:bodyPr/>
          <a:lstStyle>
            <a:lvl1pPr marL="0" indent="0">
              <a:buNone/>
              <a:defRPr sz="4600"/>
            </a:lvl1pPr>
            <a:lvl2pPr marL="649620" indent="0">
              <a:buNone/>
              <a:defRPr sz="4100"/>
            </a:lvl2pPr>
            <a:lvl3pPr marL="1299227" indent="0">
              <a:buNone/>
              <a:defRPr sz="3400"/>
            </a:lvl3pPr>
            <a:lvl4pPr marL="1948840" indent="0">
              <a:buNone/>
              <a:defRPr sz="2900"/>
            </a:lvl4pPr>
            <a:lvl5pPr marL="2598466" indent="0">
              <a:buNone/>
              <a:defRPr sz="2900"/>
            </a:lvl5pPr>
            <a:lvl6pPr marL="3248068" indent="0">
              <a:buNone/>
              <a:defRPr sz="2900"/>
            </a:lvl6pPr>
            <a:lvl7pPr marL="3897697" indent="0">
              <a:buNone/>
              <a:defRPr sz="2900"/>
            </a:lvl7pPr>
            <a:lvl8pPr marL="4547306" indent="0">
              <a:buNone/>
              <a:defRPr sz="2900"/>
            </a:lvl8pPr>
            <a:lvl9pPr marL="5196925" indent="0">
              <a:buNone/>
              <a:defRPr sz="29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2100"/>
            </a:lvl1pPr>
            <a:lvl2pPr marL="649620" indent="0">
              <a:buNone/>
              <a:defRPr sz="1800"/>
            </a:lvl2pPr>
            <a:lvl3pPr marL="1299227" indent="0">
              <a:buNone/>
              <a:defRPr sz="1400"/>
            </a:lvl3pPr>
            <a:lvl4pPr marL="1948840" indent="0">
              <a:buNone/>
              <a:defRPr sz="1300"/>
            </a:lvl4pPr>
            <a:lvl5pPr marL="2598466" indent="0">
              <a:buNone/>
              <a:defRPr sz="1300"/>
            </a:lvl5pPr>
            <a:lvl6pPr marL="3248068" indent="0">
              <a:buNone/>
              <a:defRPr sz="1300"/>
            </a:lvl6pPr>
            <a:lvl7pPr marL="3897697" indent="0">
              <a:buNone/>
              <a:defRPr sz="1300"/>
            </a:lvl7pPr>
            <a:lvl8pPr marL="4547306" indent="0">
              <a:buNone/>
              <a:defRPr sz="1300"/>
            </a:lvl8pPr>
            <a:lvl9pPr marL="5196925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2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34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79" y="334305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8" y="334305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87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603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/>
          <p:cNvSpPr txBox="1">
            <a:spLocks noChangeArrowheads="1"/>
          </p:cNvSpPr>
          <p:nvPr userDrawn="1"/>
        </p:nvSpPr>
        <p:spPr bwMode="auto">
          <a:xfrm>
            <a:off x="6931024" y="5653436"/>
            <a:ext cx="1079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858" tIns="56927" rIns="113858" bIns="56927"/>
          <a:lstStyle>
            <a:lvl1pPr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1299227">
              <a:defRPr/>
            </a:pPr>
            <a:endParaRPr kumimoji="0" lang="ru-RU" altLang="ru-RU" sz="2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8022D-7600-4DE2-BC80-0055B043C132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09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165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67335" y="252042"/>
            <a:ext cx="10169423" cy="6653911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47530" y="5902992"/>
            <a:ext cx="10201504" cy="1468129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1764295"/>
            <a:ext cx="9089390" cy="1962652"/>
          </a:xfrm>
        </p:spPr>
        <p:txBody>
          <a:bodyPr anchor="b">
            <a:norm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3920656"/>
            <a:ext cx="7485380" cy="1624271"/>
          </a:xfrm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rgbClr val="FFFFFF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A66-DE90-4C6B-BC51-C0FA92D6C21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9D6F-DE9C-4D9F-85A1-A250E5B8FC45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84"/>
            <a:ext cx="10691812" cy="755863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A66-DE90-4C6B-BC51-C0FA92D6C21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8" y="2114"/>
            <a:ext cx="10691813" cy="755863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6930880" y="5652845"/>
            <a:ext cx="1080120" cy="415498"/>
          </a:xfrm>
          <a:prstGeom prst="rect">
            <a:avLst/>
          </a:prstGeom>
          <a:noFill/>
        </p:spPr>
        <p:txBody>
          <a:bodyPr wrap="square" lIns="91174" tIns="45586" rIns="91174" bIns="45586" rtlCol="0">
            <a:noAutofit/>
          </a:bodyPr>
          <a:lstStyle/>
          <a:p>
            <a:pPr defTabSz="1040012"/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67335" y="252042"/>
            <a:ext cx="10169423" cy="522231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7072143" y="4634655"/>
            <a:ext cx="3363824" cy="787247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063150" y="4493196"/>
            <a:ext cx="6484002" cy="9373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308040" y="4506727"/>
            <a:ext cx="6394499" cy="853671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559986" y="4491966"/>
            <a:ext cx="3868522" cy="7183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47530" y="4474745"/>
            <a:ext cx="10201504" cy="1466248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954" y="2716189"/>
            <a:ext cx="9089390" cy="1680281"/>
          </a:xfrm>
        </p:spPr>
        <p:txBody>
          <a:bodyPr anchor="t">
            <a:normAutofit/>
          </a:bodyPr>
          <a:lstStyle>
            <a:lvl1pPr algn="ctr">
              <a:defRPr sz="5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9058" y="1584854"/>
            <a:ext cx="7505183" cy="1036174"/>
          </a:xfrm>
        </p:spPr>
        <p:txBody>
          <a:bodyPr anchor="b">
            <a:normAutofit/>
          </a:bodyPr>
          <a:lstStyle>
            <a:lvl1pPr marL="0" indent="0" algn="ctr">
              <a:buNone/>
              <a:defRPr sz="2300">
                <a:solidFill>
                  <a:srgbClr val="FFFFFF"/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A66-DE90-4C6B-BC51-C0FA92D6C21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0" y="4"/>
            <a:ext cx="10691813" cy="755863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A66-DE90-4C6B-BC51-C0FA92D6C21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91311" y="2953933"/>
            <a:ext cx="4469841" cy="38007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953933"/>
            <a:ext cx="4469841" cy="38007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8" y="2114"/>
            <a:ext cx="10691813" cy="755863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1312" y="2952745"/>
            <a:ext cx="4469841" cy="705367"/>
          </a:xfrm>
        </p:spPr>
        <p:txBody>
          <a:bodyPr anchor="ctr"/>
          <a:lstStyle>
            <a:lvl1pPr marL="0" indent="0" algn="ctr">
              <a:buNone/>
              <a:defRPr sz="2700" b="0">
                <a:solidFill>
                  <a:schemeClr val="tx2"/>
                </a:solidFill>
                <a:latin typeface="+mj-lt"/>
              </a:defRPr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103" y="3780632"/>
            <a:ext cx="4467342" cy="2973747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5812" y="2952744"/>
            <a:ext cx="4469841" cy="705367"/>
          </a:xfrm>
        </p:spPr>
        <p:txBody>
          <a:bodyPr anchor="ctr"/>
          <a:lstStyle>
            <a:lvl1pPr marL="0" indent="0" algn="ctr">
              <a:buNone/>
              <a:defRPr sz="2700" b="0" i="0">
                <a:solidFill>
                  <a:schemeClr val="tx2"/>
                </a:solidFill>
                <a:latin typeface="+mj-lt"/>
              </a:defRPr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3780632"/>
            <a:ext cx="4469841" cy="2973747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37" y="21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20" y="1771652"/>
            <a:ext cx="8561139" cy="5324476"/>
          </a:xfrm>
        </p:spPr>
        <p:txBody>
          <a:bodyPr/>
          <a:lstStyle>
            <a:lvl1pPr marL="452797" indent="0">
              <a:buFontTx/>
              <a:buNone/>
              <a:defRPr b="1">
                <a:latin typeface="+mj-lt"/>
              </a:defRPr>
            </a:lvl1pPr>
            <a:lvl2pPr marL="448853" indent="3987">
              <a:defRPr>
                <a:latin typeface="+mj-lt"/>
              </a:defRPr>
            </a:lvl2pPr>
            <a:lvl3pPr marL="783044" indent="-324301">
              <a:tabLst/>
              <a:defRPr>
                <a:latin typeface="+mj-lt"/>
              </a:defRPr>
            </a:lvl3pPr>
            <a:lvl4pPr marL="0" indent="448853">
              <a:lnSpc>
                <a:spcPts val="2260"/>
              </a:lnSpc>
              <a:spcBef>
                <a:spcPts val="503"/>
              </a:spcBef>
              <a:defRPr>
                <a:latin typeface="+mj-lt"/>
              </a:defRPr>
            </a:lvl4pPr>
            <a:lvl5pPr>
              <a:lnSpc>
                <a:spcPts val="2260"/>
              </a:lnSpc>
              <a:spcBef>
                <a:spcPts val="50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2" y="5652845"/>
            <a:ext cx="1080120" cy="415498"/>
          </a:xfrm>
          <a:prstGeom prst="rect">
            <a:avLst/>
          </a:prstGeom>
          <a:noFill/>
        </p:spPr>
        <p:txBody>
          <a:bodyPr wrap="square" lIns="113899" tIns="56943" rIns="113899" bIns="56943" rtlCol="0">
            <a:noAutofit/>
          </a:bodyPr>
          <a:lstStyle/>
          <a:p>
            <a:pPr defTabSz="1299227"/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524"/>
            <a:ext cx="8580438" cy="1219199"/>
          </a:xfrm>
        </p:spPr>
        <p:txBody>
          <a:bodyPr/>
          <a:lstStyle>
            <a:lvl1pPr marL="0" marR="0" indent="0" defTabSz="12992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92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1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8" y="2114"/>
            <a:ext cx="10691813" cy="755863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67335" y="252042"/>
            <a:ext cx="10169423" cy="157274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47530" y="787429"/>
            <a:ext cx="10201504" cy="1466248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67335" y="252042"/>
            <a:ext cx="10169423" cy="157274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0" y="3948660"/>
            <a:ext cx="3920913" cy="210035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84"/>
              </a:spcAft>
              <a:buNone/>
              <a:defRPr sz="2100">
                <a:solidFill>
                  <a:schemeClr val="tx2"/>
                </a:solidFill>
              </a:defRPr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47530" y="787429"/>
            <a:ext cx="10201504" cy="1468129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69340" y="2520421"/>
            <a:ext cx="3920913" cy="1381191"/>
          </a:xfrm>
        </p:spPr>
        <p:txBody>
          <a:bodyPr anchor="b">
            <a:noAutofit/>
          </a:bodyPr>
          <a:lstStyle>
            <a:lvl1pPr algn="l">
              <a:defRPr sz="37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211" y="2016337"/>
            <a:ext cx="4565600" cy="4200702"/>
          </a:xfrm>
        </p:spPr>
        <p:txBody>
          <a:bodyPr anchor="ctr"/>
          <a:lstStyle>
            <a:lvl1pPr>
              <a:buClr>
                <a:schemeClr val="bg1"/>
              </a:buClr>
              <a:defRPr sz="25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3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1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tx2"/>
                </a:solidFill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67335" y="252042"/>
            <a:ext cx="10169423" cy="6653911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47530" y="5902992"/>
            <a:ext cx="10201504" cy="1468129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054" y="373396"/>
            <a:ext cx="4458677" cy="2679115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3246" y="3071180"/>
            <a:ext cx="4465485" cy="266978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rgbClr val="FFFFFF"/>
                </a:solidFill>
              </a:defRPr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0228" y="1512253"/>
            <a:ext cx="4170426" cy="3226139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700">
                <a:solidFill>
                  <a:schemeClr val="bg1"/>
                </a:solidFill>
              </a:defRPr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67335" y="252042"/>
            <a:ext cx="10169423" cy="157274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47530" y="787429"/>
            <a:ext cx="10201504" cy="1468129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1596267"/>
            <a:ext cx="2406015" cy="494749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1596267"/>
            <a:ext cx="7039822" cy="494749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0253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8" y="2114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86" y="1771673"/>
            <a:ext cx="8561139" cy="5324475"/>
          </a:xfrm>
        </p:spPr>
        <p:txBody>
          <a:bodyPr/>
          <a:lstStyle>
            <a:lvl1pPr marL="362477" indent="0">
              <a:buFontTx/>
              <a:buNone/>
              <a:defRPr b="1">
                <a:latin typeface="+mj-lt"/>
              </a:defRPr>
            </a:lvl1pPr>
            <a:lvl2pPr marL="359307" indent="3175">
              <a:defRPr>
                <a:latin typeface="+mj-lt"/>
              </a:defRPr>
            </a:lvl2pPr>
            <a:lvl3pPr marL="626815" indent="-259591">
              <a:tabLst/>
              <a:defRPr>
                <a:latin typeface="+mj-lt"/>
              </a:defRPr>
            </a:lvl3pPr>
            <a:lvl4pPr marL="0" indent="359307">
              <a:lnSpc>
                <a:spcPts val="1798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798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0" y="5652845"/>
            <a:ext cx="1080120" cy="415498"/>
          </a:xfrm>
          <a:prstGeom prst="rect">
            <a:avLst/>
          </a:prstGeom>
          <a:noFill/>
        </p:spPr>
        <p:txBody>
          <a:bodyPr wrap="square" lIns="91174" tIns="45586" rIns="91174" bIns="45586" rtlCol="0">
            <a:noAutofit/>
          </a:bodyPr>
          <a:lstStyle/>
          <a:p>
            <a:pPr defTabSz="1040012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476"/>
            <a:ext cx="8580438" cy="1219199"/>
          </a:xfrm>
        </p:spPr>
        <p:txBody>
          <a:bodyPr/>
          <a:lstStyle>
            <a:lvl1pPr marL="0" marR="0" indent="0" defTabSz="104001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01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024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0" y="521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86" y="1771673"/>
            <a:ext cx="8561139" cy="5324475"/>
          </a:xfrm>
        </p:spPr>
        <p:txBody>
          <a:bodyPr/>
          <a:lstStyle>
            <a:lvl1pPr marL="362477" indent="0">
              <a:buFontTx/>
              <a:buNone/>
              <a:defRPr b="1">
                <a:latin typeface="+mj-lt"/>
              </a:defRPr>
            </a:lvl1pPr>
            <a:lvl2pPr marL="362477" indent="0">
              <a:defRPr>
                <a:latin typeface="+mj-lt"/>
              </a:defRPr>
            </a:lvl2pPr>
            <a:lvl3pPr marL="626815" indent="-259591">
              <a:defRPr>
                <a:latin typeface="+mj-lt"/>
              </a:defRPr>
            </a:lvl3pPr>
            <a:lvl4pPr marL="0" indent="359307">
              <a:defRPr>
                <a:latin typeface="+mj-lt"/>
              </a:defRPr>
            </a:lvl4pPr>
            <a:lvl5pPr marL="143091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476"/>
            <a:ext cx="8581268" cy="1219199"/>
          </a:xfrm>
        </p:spPr>
        <p:txBody>
          <a:bodyPr/>
          <a:lstStyle>
            <a:lvl1pPr marL="0" marR="0" indent="0" defTabSz="104001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01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1158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78" y="21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60" y="1771664"/>
            <a:ext cx="8561139" cy="5324476"/>
          </a:xfrm>
        </p:spPr>
        <p:txBody>
          <a:bodyPr/>
          <a:lstStyle>
            <a:lvl1pPr marL="450410" indent="0">
              <a:buFontTx/>
              <a:buNone/>
              <a:defRPr b="1">
                <a:latin typeface="+mj-lt"/>
              </a:defRPr>
            </a:lvl1pPr>
            <a:lvl2pPr marL="446524" indent="3987">
              <a:defRPr>
                <a:latin typeface="+mj-lt"/>
              </a:defRPr>
            </a:lvl2pPr>
            <a:lvl3pPr marL="778952" indent="-322589">
              <a:tabLst/>
              <a:defRPr>
                <a:latin typeface="+mj-lt"/>
              </a:defRPr>
            </a:lvl3pPr>
            <a:lvl4pPr marL="0" indent="446524">
              <a:lnSpc>
                <a:spcPts val="2260"/>
              </a:lnSpc>
              <a:spcBef>
                <a:spcPts val="503"/>
              </a:spcBef>
              <a:defRPr>
                <a:latin typeface="+mj-lt"/>
              </a:defRPr>
            </a:lvl4pPr>
            <a:lvl5pPr>
              <a:lnSpc>
                <a:spcPts val="2260"/>
              </a:lnSpc>
              <a:spcBef>
                <a:spcPts val="50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2" y="5652845"/>
            <a:ext cx="1080120" cy="415498"/>
          </a:xfrm>
          <a:prstGeom prst="rect">
            <a:avLst/>
          </a:prstGeom>
          <a:noFill/>
        </p:spPr>
        <p:txBody>
          <a:bodyPr wrap="square" lIns="113297" tIns="56645" rIns="113297" bIns="56645" rtlCol="0">
            <a:noAutofit/>
          </a:bodyPr>
          <a:lstStyle/>
          <a:p>
            <a:endParaRPr lang="ru-RU" sz="26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537"/>
            <a:ext cx="8580438" cy="1219199"/>
          </a:xfrm>
        </p:spPr>
        <p:txBody>
          <a:bodyPr/>
          <a:lstStyle>
            <a:lvl1pPr marL="0" marR="0" indent="0" defTabSz="12924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24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52" y="5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20" y="1771652"/>
            <a:ext cx="8561139" cy="5324476"/>
          </a:xfrm>
        </p:spPr>
        <p:txBody>
          <a:bodyPr/>
          <a:lstStyle>
            <a:lvl1pPr marL="452797" indent="0">
              <a:buFontTx/>
              <a:buNone/>
              <a:defRPr b="1">
                <a:latin typeface="+mj-lt"/>
              </a:defRPr>
            </a:lvl1pPr>
            <a:lvl2pPr marL="452797" indent="0">
              <a:defRPr>
                <a:latin typeface="+mj-lt"/>
              </a:defRPr>
            </a:lvl2pPr>
            <a:lvl3pPr marL="783044" indent="-324301">
              <a:defRPr>
                <a:latin typeface="+mj-lt"/>
              </a:defRPr>
            </a:lvl3pPr>
            <a:lvl4pPr marL="0" indent="448853">
              <a:defRPr>
                <a:latin typeface="+mj-lt"/>
              </a:defRPr>
            </a:lvl4pPr>
            <a:lvl5pPr marL="178755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524"/>
            <a:ext cx="8581268" cy="1219199"/>
          </a:xfrm>
        </p:spPr>
        <p:txBody>
          <a:bodyPr/>
          <a:lstStyle>
            <a:lvl1pPr marL="0" marR="0" indent="0" defTabSz="12992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92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567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89" y="5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60" y="1771664"/>
            <a:ext cx="8561139" cy="5324476"/>
          </a:xfrm>
        </p:spPr>
        <p:txBody>
          <a:bodyPr/>
          <a:lstStyle>
            <a:lvl1pPr marL="450410" indent="0">
              <a:buFontTx/>
              <a:buNone/>
              <a:defRPr b="1">
                <a:latin typeface="+mj-lt"/>
              </a:defRPr>
            </a:lvl1pPr>
            <a:lvl2pPr marL="450410" indent="0">
              <a:defRPr>
                <a:latin typeface="+mj-lt"/>
              </a:defRPr>
            </a:lvl2pPr>
            <a:lvl3pPr marL="778952" indent="-322589">
              <a:defRPr>
                <a:latin typeface="+mj-lt"/>
              </a:defRPr>
            </a:lvl3pPr>
            <a:lvl4pPr marL="0" indent="446524">
              <a:defRPr>
                <a:latin typeface="+mj-lt"/>
              </a:defRPr>
            </a:lvl4pPr>
            <a:lvl5pPr marL="177821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537"/>
            <a:ext cx="8581268" cy="1219199"/>
          </a:xfrm>
        </p:spPr>
        <p:txBody>
          <a:bodyPr/>
          <a:lstStyle>
            <a:lvl1pPr marL="0" marR="0" indent="0" defTabSz="12924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24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42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52" y="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220" y="1116335"/>
            <a:ext cx="8561139" cy="223224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220" y="3781427"/>
            <a:ext cx="8561139" cy="3314700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4962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922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488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59846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2480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8976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54730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1969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3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37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3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0209" y="1771650"/>
            <a:ext cx="4262505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0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274" y="1771657"/>
            <a:ext cx="4297419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9620" indent="0">
              <a:buNone/>
              <a:defRPr sz="2900" b="1"/>
            </a:lvl2pPr>
            <a:lvl3pPr marL="1299227" indent="0">
              <a:buNone/>
              <a:defRPr sz="2600" b="1"/>
            </a:lvl3pPr>
            <a:lvl4pPr marL="1948840" indent="0">
              <a:buNone/>
              <a:defRPr sz="2200" b="1"/>
            </a:lvl4pPr>
            <a:lvl5pPr marL="2598466" indent="0">
              <a:buNone/>
              <a:defRPr sz="2200" b="1"/>
            </a:lvl5pPr>
            <a:lvl6pPr marL="3248068" indent="0">
              <a:buNone/>
              <a:defRPr sz="2200" b="1"/>
            </a:lvl6pPr>
            <a:lvl7pPr marL="3897697" indent="0">
              <a:buNone/>
              <a:defRPr sz="2200" b="1"/>
            </a:lvl7pPr>
            <a:lvl8pPr marL="4547306" indent="0">
              <a:buNone/>
              <a:defRPr sz="2200" b="1"/>
            </a:lvl8pPr>
            <a:lvl9pPr marL="5196925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274" y="2397901"/>
            <a:ext cx="4297419" cy="469822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66" y="1771657"/>
            <a:ext cx="4195762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9620" indent="0">
              <a:buNone/>
              <a:defRPr sz="2900" b="1"/>
            </a:lvl2pPr>
            <a:lvl3pPr marL="1299227" indent="0">
              <a:buNone/>
              <a:defRPr sz="2600" b="1"/>
            </a:lvl3pPr>
            <a:lvl4pPr marL="1948840" indent="0">
              <a:buNone/>
              <a:defRPr sz="2200" b="1"/>
            </a:lvl4pPr>
            <a:lvl5pPr marL="2598466" indent="0">
              <a:buNone/>
              <a:defRPr sz="2200" b="1"/>
            </a:lvl5pPr>
            <a:lvl6pPr marL="3248068" indent="0">
              <a:buNone/>
              <a:defRPr sz="2200" b="1"/>
            </a:lvl6pPr>
            <a:lvl7pPr marL="3897697" indent="0">
              <a:buNone/>
              <a:defRPr sz="2200" b="1"/>
            </a:lvl7pPr>
            <a:lvl8pPr marL="4547306" indent="0">
              <a:buNone/>
              <a:defRPr sz="2200" b="1"/>
            </a:lvl8pPr>
            <a:lvl9pPr marL="5196925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66" y="2412479"/>
            <a:ext cx="4195762" cy="46836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2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37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3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8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9036" y="6474804"/>
            <a:ext cx="663576" cy="720080"/>
          </a:xfrm>
          <a:prstGeom prst="rect">
            <a:avLst/>
          </a:prstGeom>
        </p:spPr>
        <p:txBody>
          <a:bodyPr vert="horz" lIns="103354" tIns="51679" rIns="103354" bIns="51679" rtlCol="0" anchor="ctr">
            <a:normAutofit/>
          </a:bodyPr>
          <a:lstStyle>
            <a:lvl1pPr algn="ctr">
              <a:defRPr sz="3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2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90" y="301131"/>
            <a:ext cx="3518055" cy="128121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3" y="301059"/>
            <a:ext cx="5977906" cy="6453327"/>
          </a:xfrm>
        </p:spPr>
        <p:txBody>
          <a:bodyPr/>
          <a:lstStyle>
            <a:lvl1pPr>
              <a:defRPr sz="4600"/>
            </a:lvl1pPr>
            <a:lvl2pPr>
              <a:defRPr sz="41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90" y="1582265"/>
            <a:ext cx="3518055" cy="5172114"/>
          </a:xfrm>
        </p:spPr>
        <p:txBody>
          <a:bodyPr/>
          <a:lstStyle>
            <a:lvl1pPr marL="0" indent="0">
              <a:buNone/>
              <a:defRPr sz="2100"/>
            </a:lvl1pPr>
            <a:lvl2pPr marL="649620" indent="0">
              <a:buNone/>
              <a:defRPr sz="1800"/>
            </a:lvl2pPr>
            <a:lvl3pPr marL="1299227" indent="0">
              <a:buNone/>
              <a:defRPr sz="1400"/>
            </a:lvl3pPr>
            <a:lvl4pPr marL="1948840" indent="0">
              <a:buNone/>
              <a:defRPr sz="1300"/>
            </a:lvl4pPr>
            <a:lvl5pPr marL="2598466" indent="0">
              <a:buNone/>
              <a:defRPr sz="1300"/>
            </a:lvl5pPr>
            <a:lvl6pPr marL="3248068" indent="0">
              <a:buNone/>
              <a:defRPr sz="1300"/>
            </a:lvl6pPr>
            <a:lvl7pPr marL="3897697" indent="0">
              <a:buNone/>
              <a:defRPr sz="1300"/>
            </a:lvl7pPr>
            <a:lvl8pPr marL="4547306" indent="0">
              <a:buNone/>
              <a:defRPr sz="1300"/>
            </a:lvl8pPr>
            <a:lvl9pPr marL="5196925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3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460" y="540296"/>
            <a:ext cx="8588251" cy="1224137"/>
          </a:xfrm>
          <a:prstGeom prst="rect">
            <a:avLst/>
          </a:prstGeom>
        </p:spPr>
        <p:txBody>
          <a:bodyPr vert="horz" lIns="103354" tIns="51679" rIns="103354" bIns="51679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460" y="1764297"/>
            <a:ext cx="8588251" cy="5331830"/>
          </a:xfrm>
          <a:prstGeom prst="rect">
            <a:avLst/>
          </a:prstGeom>
        </p:spPr>
        <p:txBody>
          <a:bodyPr vert="horz" lIns="103354" tIns="51679" rIns="103354" bIns="51679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720" y="7008173"/>
            <a:ext cx="2495125" cy="402568"/>
          </a:xfrm>
          <a:prstGeom prst="rect">
            <a:avLst/>
          </a:prstGeom>
        </p:spPr>
        <p:txBody>
          <a:bodyPr vert="horz" lIns="103354" tIns="51679" rIns="103354" bIns="51679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99227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3"/>
            <a:ext cx="3386243" cy="402568"/>
          </a:xfrm>
          <a:prstGeom prst="rect">
            <a:avLst/>
          </a:prstGeom>
        </p:spPr>
        <p:txBody>
          <a:bodyPr vert="horz" lIns="103354" tIns="51679" rIns="103354" bIns="51679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99227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729" y="6660952"/>
            <a:ext cx="724719" cy="696626"/>
          </a:xfrm>
          <a:prstGeom prst="rect">
            <a:avLst/>
          </a:prstGeom>
        </p:spPr>
        <p:txBody>
          <a:bodyPr vert="horz" lIns="103354" tIns="51679" rIns="103354" bIns="51679" rtlCol="0" anchor="ctr">
            <a:normAutofit/>
          </a:bodyPr>
          <a:lstStyle>
            <a:lvl1pPr algn="ctr">
              <a:lnSpc>
                <a:spcPts val="3015"/>
              </a:lnSpc>
              <a:defRPr sz="3400">
                <a:solidFill>
                  <a:schemeClr val="bg1"/>
                </a:solidFill>
              </a:defRPr>
            </a:lvl1pPr>
          </a:lstStyle>
          <a:p>
            <a:pPr defTabSz="1299227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1299227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8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hf hdr="0" ftr="0" dt="0"/>
  <p:txStyles>
    <p:titleStyle>
      <a:lvl1pPr algn="l" defTabSz="1299227" rtl="0" eaLnBrk="1" latinLnBrk="0" hangingPunct="1">
        <a:lnSpc>
          <a:spcPts val="6519"/>
        </a:lnSpc>
        <a:spcBef>
          <a:spcPct val="0"/>
        </a:spcBef>
        <a:buNone/>
        <a:defRPr sz="5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452797" indent="0" algn="l" defTabSz="1299227" rtl="0" eaLnBrk="1" latinLnBrk="0" hangingPunct="1">
        <a:spcBef>
          <a:spcPct val="20000"/>
        </a:spcBef>
        <a:buFont typeface="+mj-lt"/>
        <a:buNone/>
        <a:defRPr sz="4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452797" indent="0" algn="l" defTabSz="1299227" rtl="0" eaLnBrk="1" latinLnBrk="0" hangingPunct="1">
        <a:spcBef>
          <a:spcPct val="20000"/>
        </a:spcBef>
        <a:buFont typeface="Arial" pitchFamily="34" charset="0"/>
        <a:buNone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887860" indent="-324301" algn="l" defTabSz="1299227" rtl="0" eaLnBrk="1" latinLnBrk="0" hangingPunct="1">
        <a:spcBef>
          <a:spcPct val="20000"/>
        </a:spcBef>
        <a:buFont typeface="Arial" pitchFamily="34" charset="0"/>
        <a:buChar char="•"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448853" algn="just" defTabSz="1299227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tabLst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787551" indent="0" algn="l" defTabSz="1299227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defRPr sz="18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3572882" indent="-324811" algn="l" defTabSz="129922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22497" indent="-324811" algn="l" defTabSz="129922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5" indent="-324811" algn="l" defTabSz="129922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21732" indent="-324811" algn="l" defTabSz="129922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992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620" algn="l" defTabSz="12992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9227" algn="l" defTabSz="12992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840" algn="l" defTabSz="12992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8466" algn="l" defTabSz="12992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8068" algn="l" defTabSz="12992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7697" algn="l" defTabSz="12992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7306" algn="l" defTabSz="12992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6925" algn="l" defTabSz="129922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67335" y="252042"/>
            <a:ext cx="10169423" cy="2722055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47530" y="1851648"/>
            <a:ext cx="10201504" cy="1466248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73022"/>
            <a:ext cx="9624060" cy="138119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627" y="6891096"/>
            <a:ext cx="4428324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defTabSz="1299227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449" y="6891096"/>
            <a:ext cx="4428325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defTabSz="1299227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7356" y="6891095"/>
            <a:ext cx="1358691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defTabSz="1299227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1299227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834" y="2949827"/>
            <a:ext cx="8663634" cy="3804552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040" r:id="rId13"/>
    <p:sldLayoutId id="2147484041" r:id="rId14"/>
    <p:sldLayoutId id="2147483650" r:id="rId15"/>
    <p:sldLayoutId id="2147483661" r:id="rId16"/>
    <p:sldLayoutId id="2147483662" r:id="rId17"/>
  </p:sldLayoutIdLst>
  <p:hf hdr="0" ftr="0" dt="0"/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2917" indent="-312917" algn="l" defTabSz="1043056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657343" indent="-312917" algn="l" defTabSz="1043056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976055" indent="-260764" algn="l" defTabSz="1043056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03820" indent="-260764" algn="l" defTabSz="1043056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1668890" indent="-260764" algn="l" defTabSz="1043056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33959" indent="-260764" algn="l" defTabSz="1043056" rtl="0" eaLnBrk="1" latinLnBrk="0" hangingPunct="1">
        <a:spcBef>
          <a:spcPts val="438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399029" indent="-260764" algn="l" defTabSz="1043056" rtl="0" eaLnBrk="1" latinLnBrk="0" hangingPunct="1">
        <a:spcBef>
          <a:spcPts val="438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764099" indent="-260764" algn="l" defTabSz="1043056" rtl="0" eaLnBrk="1" latinLnBrk="0" hangingPunct="1">
        <a:spcBef>
          <a:spcPts val="438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3129168" indent="-260764" algn="l" defTabSz="1043056" rtl="0" eaLnBrk="1" latinLnBrk="0" hangingPunct="1">
        <a:spcBef>
          <a:spcPts val="438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702" y="5221140"/>
            <a:ext cx="535813" cy="210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87" y="900998"/>
            <a:ext cx="1584176" cy="170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22164" y="324247"/>
            <a:ext cx="9686557" cy="7001128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957" tIns="62493" rIns="124957" bIns="62493" anchor="ctr"/>
          <a:lstStyle/>
          <a:p>
            <a:pPr algn="ctr" defTabSz="1248941">
              <a:defRPr/>
            </a:pPr>
            <a:endParaRPr lang="ru-RU" sz="2900" dirty="0"/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831203" y="3492599"/>
            <a:ext cx="8812492" cy="30808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4957" tIns="62493" rIns="124957" bIns="62493">
            <a:spAutoFit/>
          </a:bodyPr>
          <a:lstStyle/>
          <a:p>
            <a:pPr algn="ctr" defTabSz="1248941">
              <a:defRPr/>
            </a:pPr>
            <a:r>
              <a:rPr lang="ru-RU" sz="3200" b="1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Физические лица могут уплачивать налог на имущество, земельный налог, транспортный </a:t>
            </a:r>
            <a:r>
              <a:rPr lang="ru-RU" sz="3200" b="1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налог и НДФЛ  </a:t>
            </a:r>
            <a:r>
              <a:rPr lang="ru-RU" sz="3200" b="1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– Единым налоговым </a:t>
            </a:r>
            <a:r>
              <a:rPr lang="ru-RU" sz="3200" b="1" dirty="0" err="1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платежём</a:t>
            </a:r>
            <a:r>
              <a:rPr lang="ru-RU" sz="3200" b="1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 (ст.45.1 НК РФ)  не дожидаясь получения Единого налогового уведомления</a:t>
            </a:r>
            <a:endParaRPr lang="ru-RU" sz="3200" b="1" dirty="0" smtClean="0">
              <a:solidFill>
                <a:schemeClr val="tx2"/>
              </a:solidFill>
              <a:latin typeface="Arial Narrow" pitchFamily="34" charset="0"/>
              <a:cs typeface="Arial" charset="0"/>
            </a:endParaRPr>
          </a:p>
          <a:p>
            <a:pPr algn="ctr" defTabSz="1248941">
              <a:defRPr/>
            </a:pPr>
            <a:endParaRPr lang="ru-RU" sz="3200" b="1" dirty="0">
              <a:solidFill>
                <a:schemeClr val="tx2"/>
              </a:solidFill>
              <a:latin typeface="Arial Narrow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4699" y="1260351"/>
            <a:ext cx="9179797" cy="936104"/>
          </a:xfrm>
          <a:prstGeom prst="rect">
            <a:avLst/>
          </a:prstGeom>
        </p:spPr>
        <p:txBody>
          <a:bodyPr vert="horz" lIns="91174" tIns="45586" rIns="91174" bIns="45586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chemeClr val="tx2"/>
                </a:solidFill>
              </a:rPr>
              <a:t>Вы можете использовать электронный сервис </a:t>
            </a:r>
            <a:r>
              <a:rPr lang="en-US" sz="2400" dirty="0">
                <a:solidFill>
                  <a:schemeClr val="tx2"/>
                </a:solidFill>
              </a:rPr>
              <a:t>nalog.gov.ru</a:t>
            </a:r>
            <a:r>
              <a:rPr lang="ru-RU" sz="2400" dirty="0">
                <a:solidFill>
                  <a:schemeClr val="tx2"/>
                </a:solidFill>
              </a:rPr>
              <a:t> «Уплата налогов и пошлин»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по вкладке «физическим лицам», «уплата имущественных налогов  единым налоговым </a:t>
            </a:r>
            <a:r>
              <a:rPr lang="ru-RU" sz="2400" dirty="0" err="1">
                <a:solidFill>
                  <a:schemeClr val="tx2"/>
                </a:solidFill>
              </a:rPr>
              <a:t>платежём</a:t>
            </a:r>
            <a:r>
              <a:rPr lang="ru-RU" sz="2400" dirty="0" smtClean="0">
                <a:solidFill>
                  <a:schemeClr val="tx2"/>
                </a:solidFill>
              </a:rPr>
              <a:t>» 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Вносим </a:t>
            </a:r>
            <a:r>
              <a:rPr lang="ru-RU" sz="24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фамилию, Имя, отчество, ИНН плательщика и сумму платежа, нажимаем кнопку «далее» 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и выбираем способ оплаты</a:t>
            </a:r>
            <a:endParaRPr lang="ru-RU" sz="24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E20E89E6-FE54-4E13-859C-1FA908D70D39}" type="slidenum">
              <a:rPr lang="ru-RU" sz="2400">
                <a:solidFill>
                  <a:prstClr val="white"/>
                </a:solidFill>
              </a:rPr>
              <a:pPr/>
              <a:t>2</a:t>
            </a:fld>
            <a:endParaRPr lang="ru-RU" sz="2400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t="44929" r="5112" b="4950"/>
          <a:stretch/>
        </p:blipFill>
        <p:spPr bwMode="auto">
          <a:xfrm>
            <a:off x="2034331" y="2988543"/>
            <a:ext cx="7200801" cy="38980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51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 vert="horz" lIns="104000" tIns="52001" rIns="104000" bIns="52001" rtlCol="0" anchor="ctr">
            <a:normAutofit/>
          </a:bodyPr>
          <a:lstStyle/>
          <a:p>
            <a:pPr>
              <a:lnSpc>
                <a:spcPts val="2399"/>
              </a:lnSpc>
            </a:pPr>
            <a:fld id="{E20E89E6-FE54-4E13-859C-1FA908D70D39}" type="slidenum">
              <a:rPr lang="ru-RU" sz="2400">
                <a:solidFill>
                  <a:prstClr val="white"/>
                </a:solidFill>
              </a:rPr>
              <a:pPr>
                <a:lnSpc>
                  <a:spcPts val="2399"/>
                </a:lnSpc>
              </a:pPr>
              <a:t>3</a:t>
            </a:fld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00308" y="507492"/>
            <a:ext cx="8998315" cy="1298822"/>
          </a:xfrm>
          <a:prstGeom prst="rect">
            <a:avLst/>
          </a:prstGeom>
        </p:spPr>
        <p:txBody>
          <a:bodyPr vert="horz" lIns="113297" tIns="56645" rIns="113297" bIns="56645" rtlCol="0" anchor="ctr">
            <a:noAutofit/>
          </a:bodyPr>
          <a:lstStyle>
            <a:lvl1pPr marR="0" indent="0" defTabSz="914239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2800" b="1" i="0" cap="all">
                <a:solidFill>
                  <a:srgbClr val="005AA9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400" dirty="0" smtClean="0">
                <a:solidFill>
                  <a:schemeClr val="tx2"/>
                </a:solidFill>
              </a:rPr>
              <a:t>Вы можете использовать сервис «Личный кабинет физического лица» нажав кнопку «кошелек» далее «пополнить» выбрав способ оплаты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8695" y="4958805"/>
            <a:ext cx="2807765" cy="914401"/>
          </a:xfrm>
          <a:prstGeom prst="rect">
            <a:avLst/>
          </a:prstGeom>
        </p:spPr>
        <p:txBody>
          <a:bodyPr vert="horz" wrap="none" lIns="35809" tIns="35809" rIns="35809" bIns="35809" rtlCol="0" anchor="ctr">
            <a:noAutofit/>
          </a:bodyPr>
          <a:lstStyle/>
          <a:p>
            <a:pPr algn="ctr" defTabSz="1037770">
              <a:lnSpc>
                <a:spcPts val="1898"/>
              </a:lnSpc>
              <a:spcBef>
                <a:spcPct val="0"/>
              </a:spcBef>
            </a:pP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57820" y="4011781"/>
            <a:ext cx="2209367" cy="1132955"/>
          </a:xfrm>
          <a:prstGeom prst="rect">
            <a:avLst/>
          </a:prstGeom>
        </p:spPr>
        <p:txBody>
          <a:bodyPr vert="horz" wrap="none" lIns="35809" tIns="35809" rIns="35809" bIns="35809" rtlCol="0" anchor="ctr">
            <a:noAutofit/>
          </a:bodyPr>
          <a:lstStyle/>
          <a:p>
            <a:pPr algn="ctr" defTabSz="1037770">
              <a:lnSpc>
                <a:spcPts val="1898"/>
              </a:lnSpc>
              <a:spcBef>
                <a:spcPct val="0"/>
              </a:spcBef>
            </a:pPr>
            <a:endParaRPr lang="ru-RU" sz="1800" b="1" dirty="0">
              <a:solidFill>
                <a:schemeClr val="accent1">
                  <a:lumMod val="60000"/>
                  <a:lumOff val="4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8" name="Рисунок 7"/>
          <p:cNvPicPr/>
          <p:nvPr/>
        </p:nvPicPr>
        <p:blipFill rotWithShape="1">
          <a:blip r:embed="rId2"/>
          <a:srcRect l="1" t="15431" r="2083" b="28057"/>
          <a:stretch/>
        </p:blipFill>
        <p:spPr bwMode="auto">
          <a:xfrm>
            <a:off x="2436812" y="2437605"/>
            <a:ext cx="6222256" cy="40793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834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86" y="612280"/>
            <a:ext cx="8561085" cy="14401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b="1" i="1" u="sng" dirty="0">
                <a:solidFill>
                  <a:schemeClr val="tx2"/>
                </a:solidFill>
              </a:rPr>
              <a:t>Преимущества оплаты налогов Единым налоговым </a:t>
            </a:r>
            <a:r>
              <a:rPr lang="ru-RU" sz="1800" b="1" i="1" u="sng" dirty="0" err="1">
                <a:solidFill>
                  <a:schemeClr val="tx2"/>
                </a:solidFill>
              </a:rPr>
              <a:t>платежём</a:t>
            </a:r>
            <a:r>
              <a:rPr lang="ru-RU" sz="1800" b="1" i="1" u="sng" dirty="0">
                <a:solidFill>
                  <a:schemeClr val="tx2"/>
                </a:solidFill>
              </a:rPr>
              <a:t>:</a:t>
            </a:r>
            <a:br>
              <a:rPr lang="ru-RU" sz="1800" b="1" i="1" u="sng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	1. Если у вас есть задолженность по имущественным налогам и НДФЛ (п.6 ст.228 НК РФ), она  будет автоматически погашена за счет поступивших средств единого налогового платежа</a:t>
            </a:r>
            <a:br>
              <a:rPr lang="ru-RU" sz="1800" b="1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	2. </a:t>
            </a:r>
            <a:r>
              <a:rPr lang="ru-RU" sz="1800" b="1" dirty="0" smtClean="0">
                <a:solidFill>
                  <a:schemeClr val="tx2"/>
                </a:solidFill>
              </a:rPr>
              <a:t>При </a:t>
            </a:r>
            <a:r>
              <a:rPr lang="ru-RU" sz="1800" b="1" dirty="0">
                <a:solidFill>
                  <a:schemeClr val="tx2"/>
                </a:solidFill>
              </a:rPr>
              <a:t>условии достаточности денежных средств, внесенных в качестве единого налогового платежа, в течение 10 дней налоговый орган производит зачет в счет предстоящих платежей по имущественным налогам и НДФЛ (п.6 ст.228 НК РФ)</a:t>
            </a:r>
            <a:br>
              <a:rPr lang="ru-RU" sz="1800" b="1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	3. </a:t>
            </a:r>
            <a:r>
              <a:rPr lang="ru-RU" sz="1800" b="1" dirty="0" smtClean="0">
                <a:solidFill>
                  <a:schemeClr val="tx2"/>
                </a:solidFill>
              </a:rPr>
              <a:t>Вся </a:t>
            </a:r>
            <a:r>
              <a:rPr lang="ru-RU" sz="1800" b="1" dirty="0">
                <a:solidFill>
                  <a:schemeClr val="tx2"/>
                </a:solidFill>
              </a:rPr>
              <a:t>информация о таких платежах будет доступна в </a:t>
            </a:r>
            <a:r>
              <a:rPr lang="ru-RU" sz="1800" b="1" dirty="0" smtClean="0">
                <a:solidFill>
                  <a:schemeClr val="tx2"/>
                </a:solidFill>
              </a:rPr>
              <a:t>«Личном </a:t>
            </a:r>
            <a:r>
              <a:rPr lang="ru-RU" sz="1800" b="1" dirty="0">
                <a:solidFill>
                  <a:schemeClr val="tx2"/>
                </a:solidFill>
              </a:rPr>
              <a:t>кабинете ФЛ»</a:t>
            </a:r>
            <a:br>
              <a:rPr lang="ru-RU" sz="1800" b="1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	4. </a:t>
            </a:r>
            <a:r>
              <a:rPr lang="ru-RU" sz="1800" b="1" dirty="0" smtClean="0">
                <a:solidFill>
                  <a:schemeClr val="tx2"/>
                </a:solidFill>
              </a:rPr>
              <a:t>При </a:t>
            </a:r>
            <a:r>
              <a:rPr lang="ru-RU" sz="1800" b="1" dirty="0">
                <a:solidFill>
                  <a:schemeClr val="tx2"/>
                </a:solidFill>
              </a:rPr>
              <a:t>необходимости можно вернуть ваши деньги в размере </a:t>
            </a:r>
            <a:r>
              <a:rPr lang="ru-RU" sz="1800" b="1" dirty="0" err="1">
                <a:solidFill>
                  <a:schemeClr val="tx2"/>
                </a:solidFill>
              </a:rPr>
              <a:t>незачтенного</a:t>
            </a:r>
            <a:r>
              <a:rPr lang="ru-RU" sz="1800" b="1" dirty="0">
                <a:solidFill>
                  <a:schemeClr val="tx2"/>
                </a:solidFill>
              </a:rPr>
              <a:t> остатка (по заявлению в течение месяца)</a:t>
            </a:r>
            <a:br>
              <a:rPr lang="ru-RU" sz="1800" b="1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	5. Единый налоговый платеж экономит ваше время, уменьшает вероятность ошибки при заполнении только одного документа вместо нескольких и гарантирует своевременное исполнение налоговых обязательств. </a:t>
            </a:r>
            <a:br>
              <a:rPr lang="ru-RU" sz="1800" b="1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                                              Пользуйтесь, это очень удобно 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5379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41936</TotalTime>
  <Words>111</Words>
  <Application>Microsoft Office PowerPoint</Application>
  <PresentationFormat>Произвольный</PresentationFormat>
  <Paragraphs>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2_Present_FNS2012_A4</vt:lpstr>
      <vt:lpstr>Волна</vt:lpstr>
      <vt:lpstr>Презентация PowerPoint</vt:lpstr>
      <vt:lpstr>Презентация PowerPoint</vt:lpstr>
      <vt:lpstr>Презентация PowerPoint</vt:lpstr>
      <vt:lpstr>Преимущества оплаты налогов Единым налоговым платежём:  1. Если у вас есть задолженность по имущественным налогам и НДФЛ (п.6 ст.228 НК РФ), она  будет автоматически погашена за счет поступивших средств единого налогового платежа  2. При условии достаточности денежных средств, внесенных в качестве единого налогового платежа, в течение 10 дней налоговый орган производит зачет в счет предстоящих платежей по имущественным налогам и НДФЛ (п.6 ст.228 НК РФ)  3. Вся информация о таких платежах будет доступна в «Личном кабинете ФЛ»  4. При необходимости можно вернуть ваши деньги в размере незачтенного остатка (по заявлению в течение месяца)  5. Единый налоговый платеж экономит ваше время, уменьшает вероятность ошибки при заполнении только одного документа вместо нескольких и гарантирует своевременное исполнение налоговых обязательств.                                                Пользуйтесь, это очень удобно !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Лизунова Людмила Владимировна</cp:lastModifiedBy>
  <cp:revision>1269</cp:revision>
  <cp:lastPrinted>2016-10-14T10:38:01Z</cp:lastPrinted>
  <dcterms:created xsi:type="dcterms:W3CDTF">2013-04-18T07:19:29Z</dcterms:created>
  <dcterms:modified xsi:type="dcterms:W3CDTF">2022-08-11T14:28:18Z</dcterms:modified>
</cp:coreProperties>
</file>