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01A5-7F0A-4A1F-9E65-73AD281A44BB}" type="datetimeFigureOut">
              <a:rPr lang="ru-RU" smtClean="0"/>
              <a:pPr/>
              <a:t>30.07.2014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C870-1946-4D1F-9B05-9CC9C2FB2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bright="20000" contrast="30000"/>
          </a:blip>
          <a:srcRect l="29883" t="15381" r="27929" b="4785"/>
          <a:stretch>
            <a:fillRect/>
          </a:stretch>
        </p:blipFill>
        <p:spPr bwMode="auto">
          <a:xfrm>
            <a:off x="642918" y="785786"/>
            <a:ext cx="5357850" cy="811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1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latin typeface="+mj-lt"/>
              </a:rPr>
              <a:t>СХЕМА ВОДОСНАБЖЕНИЯ  СТЕПНООЗЕРСКОГО  СЕЛЬСКОГО ПОСЕЛЕНИЯ НУРЛАТСКОГО МУНИЦИПАЛЬНОГО </a:t>
            </a:r>
            <a:r>
              <a:rPr lang="ru-RU" sz="1600" b="1" i="1" dirty="0" smtClean="0">
                <a:latin typeface="+mj-lt"/>
              </a:rPr>
              <a:t>РАЙОНА </a:t>
            </a:r>
            <a:r>
              <a:rPr lang="ru-RU" sz="1600" b="1" i="1" dirty="0" smtClean="0">
                <a:latin typeface="+mj-lt"/>
              </a:rPr>
              <a:t>РЕСПУБЛИКИ ТАТАРСТАН</a:t>
            </a:r>
          </a:p>
          <a:p>
            <a:pPr algn="ctr"/>
            <a:r>
              <a:rPr lang="ru-RU" sz="1600" b="1" i="1" dirty="0" smtClean="0"/>
              <a:t>населенный пункт </a:t>
            </a:r>
            <a:r>
              <a:rPr lang="ru-RU" sz="1600" b="1" i="1" dirty="0" err="1" smtClean="0"/>
              <a:t>Илюткино</a:t>
            </a:r>
            <a:endParaRPr lang="ru-RU" sz="1600" b="1" i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8" y="8215338"/>
            <a:ext cx="271464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Условные обозначения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357298" y="8572528"/>
            <a:ext cx="5500702" cy="5704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357298" y="8858280"/>
            <a:ext cx="550070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2080316" y="8849646"/>
            <a:ext cx="571470" cy="17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71612" y="8572528"/>
            <a:ext cx="750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70C0"/>
                </a:solidFill>
              </a:rPr>
              <a:t>-------</a:t>
            </a:r>
            <a:endParaRPr lang="ru-RU" sz="1400" b="1" i="1" dirty="0">
              <a:solidFill>
                <a:srgbClr val="0070C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26" y="8836223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B050"/>
                </a:solidFill>
              </a:rPr>
              <a:t>-------</a:t>
            </a:r>
            <a:endParaRPr lang="ru-RU" sz="1400" b="1" i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75265" y="8572528"/>
            <a:ext cx="4482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Сети водоснабжения существующие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357406" y="8836223"/>
            <a:ext cx="4482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Сети водоснабжения, планируемые к реконструкции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1893083" y="2178827"/>
            <a:ext cx="328614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928670" y="6143636"/>
            <a:ext cx="271464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678901" y="7893867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2893215" y="7679553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3071810" y="7072330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3321843" y="6536545"/>
            <a:ext cx="78581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V="1">
            <a:off x="3464719" y="5893603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3178967" y="539353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2714620" y="4857752"/>
            <a:ext cx="85725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2536025" y="4964909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893215" y="4321967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2714620" y="4572000"/>
            <a:ext cx="28575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714488" y="2285984"/>
            <a:ext cx="3643338" cy="92869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2786058" y="4572000"/>
            <a:ext cx="285752" cy="28575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38" idx="7"/>
          </p:cNvCxnSpPr>
          <p:nvPr/>
        </p:nvCxnSpPr>
        <p:spPr>
          <a:xfrm rot="16200000" flipH="1">
            <a:off x="2606669" y="2751125"/>
            <a:ext cx="52102" cy="1449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71612" y="3143240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скв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№70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785926" y="3428992"/>
            <a:ext cx="142876" cy="1428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Mega</dc:creator>
  <cp:lastModifiedBy>Mega</cp:lastModifiedBy>
  <cp:revision>30</cp:revision>
  <dcterms:created xsi:type="dcterms:W3CDTF">2014-04-17T07:51:32Z</dcterms:created>
  <dcterms:modified xsi:type="dcterms:W3CDTF">2014-07-30T12:02:23Z</dcterms:modified>
</cp:coreProperties>
</file>